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 b="def" i="def"/>
      <a:tcStyle>
        <a:tcBdr/>
        <a:fill>
          <a:solidFill>
            <a:srgbClr val="FFE8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/>
          <p:nvPr>
            <p:ph type="body" sz="quarter" idx="1"/>
          </p:nvPr>
        </p:nvSpPr>
        <p:spPr>
          <a:xfrm>
            <a:off x="1201340" y="11859862"/>
            <a:ext cx="21971005" cy="636981"/>
          </a:xfrm>
          <a:prstGeom prst="rect">
            <a:avLst/>
          </a:prstGeom>
        </p:spPr>
        <p:txBody>
          <a:bodyPr lIns="45699" tIns="45699" rIns="45699" bIns="45699"/>
          <a:lstStyle>
            <a:lvl1pPr marL="228600" inden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3600"/>
            </a:lvl1pPr>
            <a:lvl2pPr indent="-509777">
              <a:lnSpc>
                <a:spcPct val="100000"/>
              </a:lnSpc>
              <a:spcBef>
                <a:spcPts val="0"/>
              </a:spcBef>
              <a:buClrTx/>
              <a:buSzPts val="3600"/>
              <a:buFontTx/>
              <a:defRPr b="1" sz="3600"/>
            </a:lvl2pPr>
            <a:lvl3pPr indent="-509777">
              <a:lnSpc>
                <a:spcPct val="100000"/>
              </a:lnSpc>
              <a:spcBef>
                <a:spcPts val="0"/>
              </a:spcBef>
              <a:buClrTx/>
              <a:buSzPts val="3600"/>
              <a:buFontTx/>
              <a:defRPr b="1" sz="3600"/>
            </a:lvl3pPr>
            <a:lvl4pPr indent="-509777">
              <a:lnSpc>
                <a:spcPct val="100000"/>
              </a:lnSpc>
              <a:spcBef>
                <a:spcPts val="0"/>
              </a:spcBef>
              <a:buClrTx/>
              <a:buSzPts val="3600"/>
              <a:buFontTx/>
              <a:defRPr b="1" sz="3600"/>
            </a:lvl4pPr>
            <a:lvl5pPr indent="-509777">
              <a:lnSpc>
                <a:spcPct val="100000"/>
              </a:lnSpc>
              <a:spcBef>
                <a:spcPts val="0"/>
              </a:spcBef>
              <a:buClrTx/>
              <a:buSzPts val="3600"/>
              <a:buFontTx/>
              <a:defRPr b="1" sz="3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Title Text"/>
          <p:cNvSpPr txBox="1"/>
          <p:nvPr>
            <p:ph type="title"/>
          </p:nvPr>
        </p:nvSpPr>
        <p:spPr>
          <a:xfrm>
            <a:off x="1206496" y="2574991"/>
            <a:ext cx="21971005" cy="4648203"/>
          </a:xfrm>
          <a:prstGeom prst="rect">
            <a:avLst/>
          </a:prstGeom>
        </p:spPr>
        <p:txBody>
          <a:bodyPr anchor="b"/>
          <a:lstStyle>
            <a:lvl1pPr>
              <a:defRPr sz="11600"/>
            </a:lvl1pPr>
          </a:lstStyle>
          <a:p>
            <a:pPr/>
            <a:r>
              <a:t>Title Text</a:t>
            </a:r>
          </a:p>
        </p:txBody>
      </p:sp>
      <p:sp>
        <p:nvSpPr>
          <p:cNvPr id="13" name="Google Shape;12;p2"/>
          <p:cNvSpPr txBox="1"/>
          <p:nvPr>
            <p:ph type="body" sz="quarter" idx="21"/>
          </p:nvPr>
        </p:nvSpPr>
        <p:spPr>
          <a:xfrm>
            <a:off x="1201342" y="7223190"/>
            <a:ext cx="21971002" cy="1905003"/>
          </a:xfrm>
          <a:prstGeom prst="rect">
            <a:avLst/>
          </a:prstGeom>
        </p:spPr>
        <p:txBody>
          <a:bodyPr/>
          <a:lstStyle/>
          <a:p>
            <a:pPr marL="228600" inden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5500"/>
            </a:pP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228600" indent="0" algn="ct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1600"/>
            </a:lvl1pPr>
            <a:lvl2pPr marL="228600" indent="457200" algn="ct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1600"/>
            </a:lvl2pPr>
            <a:lvl3pPr marL="228600" indent="914400" algn="ct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1600"/>
            </a:lvl3pPr>
            <a:lvl4pPr marL="22860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1600"/>
            </a:lvl4pPr>
            <a:lvl5pPr marL="22860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/>
          </p:nvPr>
        </p:nvSpPr>
        <p:spPr>
          <a:xfrm>
            <a:off x="1206500" y="1075925"/>
            <a:ext cx="21971000" cy="7241587"/>
          </a:xfrm>
          <a:prstGeom prst="rect">
            <a:avLst/>
          </a:prstGeom>
        </p:spPr>
        <p:txBody>
          <a:bodyPr anchor="b"/>
          <a:lstStyle>
            <a:lvl1pPr marL="228600" indent="0" algn="ct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b="1" sz="25000"/>
            </a:lvl1pPr>
            <a:lvl2pPr marL="228600" indent="457200" algn="ct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b="1" sz="25000"/>
            </a:lvl2pPr>
            <a:lvl3pPr marL="228600" indent="914400" algn="ct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b="1" sz="25000"/>
            </a:lvl3pPr>
            <a:lvl4pPr marL="22860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b="1" sz="25000"/>
            </a:lvl4pPr>
            <a:lvl5pPr marL="22860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b="1" sz="25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" name="Google Shape;56;p12"/>
          <p:cNvSpPr txBox="1"/>
          <p:nvPr>
            <p:ph type="body" sz="quarter" idx="2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699" tIns="45699" rIns="45699" bIns="45699"/>
          <a:lstStyle/>
          <a:p>
            <a:pPr marL="228600" indent="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5500"/>
            </a:pP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2430023" y="10675453"/>
            <a:ext cx="20200055" cy="636981"/>
          </a:xfrm>
          <a:prstGeom prst="rect">
            <a:avLst/>
          </a:prstGeom>
        </p:spPr>
        <p:txBody>
          <a:bodyPr lIns="45699" tIns="45699" rIns="45699" bIns="45699"/>
          <a:lstStyle>
            <a:lvl1pPr marL="228600" inden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3600"/>
            </a:lvl1pPr>
            <a:lvl2pPr indent="-509777">
              <a:lnSpc>
                <a:spcPct val="100000"/>
              </a:lnSpc>
              <a:spcBef>
                <a:spcPts val="0"/>
              </a:spcBef>
              <a:buClrTx/>
              <a:buSzPts val="3600"/>
              <a:buFontTx/>
              <a:defRPr b="1" sz="3600"/>
            </a:lvl2pPr>
            <a:lvl3pPr indent="-509777">
              <a:lnSpc>
                <a:spcPct val="100000"/>
              </a:lnSpc>
              <a:spcBef>
                <a:spcPts val="0"/>
              </a:spcBef>
              <a:buClrTx/>
              <a:buSzPts val="3600"/>
              <a:buFontTx/>
              <a:defRPr b="1" sz="3600"/>
            </a:lvl3pPr>
            <a:lvl4pPr indent="-509777">
              <a:lnSpc>
                <a:spcPct val="100000"/>
              </a:lnSpc>
              <a:spcBef>
                <a:spcPts val="0"/>
              </a:spcBef>
              <a:buClrTx/>
              <a:buSzPts val="3600"/>
              <a:buFontTx/>
              <a:defRPr b="1" sz="3600"/>
            </a:lvl4pPr>
            <a:lvl5pPr indent="-509777">
              <a:lnSpc>
                <a:spcPct val="100000"/>
              </a:lnSpc>
              <a:spcBef>
                <a:spcPts val="0"/>
              </a:spcBef>
              <a:buClrTx/>
              <a:buSzPts val="3600"/>
              <a:buFontTx/>
              <a:defRPr b="1" sz="3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Google Shape;60;p13"/>
          <p:cNvSpPr txBox="1"/>
          <p:nvPr>
            <p:ph type="body" sz="half" idx="21"/>
          </p:nvPr>
        </p:nvSpPr>
        <p:spPr>
          <a:xfrm>
            <a:off x="1753923" y="4939860"/>
            <a:ext cx="20876154" cy="3836282"/>
          </a:xfrm>
          <a:prstGeom prst="rect">
            <a:avLst/>
          </a:prstGeom>
        </p:spPr>
        <p:txBody>
          <a:bodyPr/>
          <a:lstStyle/>
          <a:p>
            <a:pPr marL="228600" indent="0">
              <a:spcBef>
                <a:spcPts val="0"/>
              </a:spcBef>
              <a:buClrTx/>
              <a:buSzTx/>
              <a:buFontTx/>
              <a:buNone/>
              <a:defRPr sz="8500"/>
            </a:pP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63;p14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Google Shape;64;p14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Google Shape;65;p14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68;p15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/>
          <p:nvPr>
            <p:ph type="title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06500" y="2372960"/>
            <a:ext cx="21971000" cy="934782"/>
          </a:xfrm>
          <a:prstGeom prst="rect">
            <a:avLst/>
          </a:prstGeom>
        </p:spPr>
        <p:txBody>
          <a:bodyPr lIns="45699" tIns="45699" rIns="45699" bIns="45699"/>
          <a:lstStyle>
            <a:lvl1pPr marL="228600" inden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5500"/>
            </a:lvl1pPr>
            <a:lvl2pPr indent="-658176">
              <a:lnSpc>
                <a:spcPct val="100000"/>
              </a:lnSpc>
              <a:spcBef>
                <a:spcPts val="0"/>
              </a:spcBef>
              <a:buClrTx/>
              <a:buSzPts val="5500"/>
              <a:buFontTx/>
              <a:defRPr b="1" sz="5500"/>
            </a:lvl2pPr>
            <a:lvl3pPr indent="-658176">
              <a:lnSpc>
                <a:spcPct val="100000"/>
              </a:lnSpc>
              <a:spcBef>
                <a:spcPts val="0"/>
              </a:spcBef>
              <a:buClrTx/>
              <a:buSzPts val="5500"/>
              <a:buFontTx/>
              <a:defRPr b="1" sz="5500"/>
            </a:lvl3pPr>
            <a:lvl4pPr indent="-658176">
              <a:lnSpc>
                <a:spcPct val="100000"/>
              </a:lnSpc>
              <a:spcBef>
                <a:spcPts val="0"/>
              </a:spcBef>
              <a:buClrTx/>
              <a:buSzPts val="5500"/>
              <a:buFontTx/>
              <a:defRPr b="1" sz="5500"/>
            </a:lvl4pPr>
            <a:lvl5pPr indent="-658176">
              <a:lnSpc>
                <a:spcPct val="100000"/>
              </a:lnSpc>
              <a:spcBef>
                <a:spcPts val="0"/>
              </a:spcBef>
              <a:buClrTx/>
              <a:buSzPts val="5500"/>
              <a:buFontTx/>
              <a:defRPr b="1" sz="5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Google Shape;17;p3"/>
          <p:cNvSpPr txBox="1"/>
          <p:nvPr>
            <p:ph type="body" idx="21"/>
          </p:nvPr>
        </p:nvSpPr>
        <p:spPr>
          <a:xfrm>
            <a:off x="1206500" y="4248503"/>
            <a:ext cx="21971000" cy="825601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20;p4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2" name="Title Text"/>
          <p:cNvSpPr txBox="1"/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/>
            </a:lvl1pPr>
          </a:lstStyle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quarter" idx="1"/>
          </p:nvPr>
        </p:nvSpPr>
        <p:spPr>
          <a:xfrm>
            <a:off x="1207690" y="1106137"/>
            <a:ext cx="21968621" cy="636981"/>
          </a:xfrm>
          <a:prstGeom prst="rect">
            <a:avLst/>
          </a:prstGeom>
        </p:spPr>
        <p:txBody>
          <a:bodyPr lIns="45699" tIns="45699" rIns="45699" bIns="45699"/>
          <a:lstStyle>
            <a:lvl1pPr marL="228600" inden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3600"/>
            </a:lvl1pPr>
            <a:lvl2pPr indent="-509777">
              <a:lnSpc>
                <a:spcPct val="100000"/>
              </a:lnSpc>
              <a:spcBef>
                <a:spcPts val="0"/>
              </a:spcBef>
              <a:buClrTx/>
              <a:buSzPts val="3600"/>
              <a:buFontTx/>
              <a:defRPr b="1" sz="3600"/>
            </a:lvl2pPr>
            <a:lvl3pPr indent="-509777">
              <a:lnSpc>
                <a:spcPct val="100000"/>
              </a:lnSpc>
              <a:spcBef>
                <a:spcPts val="0"/>
              </a:spcBef>
              <a:buClrTx/>
              <a:buSzPts val="3600"/>
              <a:buFontTx/>
              <a:defRPr b="1" sz="3600"/>
            </a:lvl3pPr>
            <a:lvl4pPr indent="-509777">
              <a:lnSpc>
                <a:spcPct val="100000"/>
              </a:lnSpc>
              <a:spcBef>
                <a:spcPts val="0"/>
              </a:spcBef>
              <a:buClrTx/>
              <a:buSzPts val="3600"/>
              <a:buFontTx/>
              <a:defRPr b="1" sz="3600"/>
            </a:lvl4pPr>
            <a:lvl5pPr indent="-509777">
              <a:lnSpc>
                <a:spcPct val="100000"/>
              </a:lnSpc>
              <a:spcBef>
                <a:spcPts val="0"/>
              </a:spcBef>
              <a:buClrTx/>
              <a:buSzPts val="3600"/>
              <a:buFontTx/>
              <a:defRPr b="1" sz="3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Google Shape;23;p4"/>
          <p:cNvSpPr txBox="1"/>
          <p:nvPr>
            <p:ph type="body" sz="quarter" idx="22"/>
          </p:nvPr>
        </p:nvSpPr>
        <p:spPr>
          <a:xfrm>
            <a:off x="1206500" y="11609909"/>
            <a:ext cx="21971000" cy="1116954"/>
          </a:xfrm>
          <a:prstGeom prst="rect">
            <a:avLst/>
          </a:prstGeom>
        </p:spPr>
        <p:txBody>
          <a:bodyPr/>
          <a:lstStyle/>
          <a:p>
            <a:pPr marL="228600" inden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5500"/>
            </a:pP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26;p5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quarter" idx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228600" inden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5500"/>
            </a:lvl1pPr>
            <a:lvl2pPr marL="228600" indent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5500"/>
            </a:lvl2pPr>
            <a:lvl3pPr marL="228600" indent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5500"/>
            </a:lvl3pPr>
            <a:lvl4pPr marL="228600" indent="13716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5500"/>
            </a:lvl4pPr>
            <a:lvl5pPr marL="228600" indent="18288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5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ody Level One…"/>
          <p:cNvSpPr txBox="1"/>
          <p:nvPr>
            <p:ph type="body" sz="quarter" idx="1"/>
          </p:nvPr>
        </p:nvSpPr>
        <p:spPr>
          <a:xfrm>
            <a:off x="1206500" y="2372960"/>
            <a:ext cx="9779000" cy="934782"/>
          </a:xfrm>
          <a:prstGeom prst="rect">
            <a:avLst/>
          </a:prstGeom>
        </p:spPr>
        <p:txBody>
          <a:bodyPr lIns="45699" tIns="45699" rIns="45699" bIns="45699"/>
          <a:lstStyle>
            <a:lvl1pPr marL="228600" inden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5500"/>
            </a:lvl1pPr>
            <a:lvl2pPr indent="-658176">
              <a:lnSpc>
                <a:spcPct val="100000"/>
              </a:lnSpc>
              <a:spcBef>
                <a:spcPts val="0"/>
              </a:spcBef>
              <a:buClrTx/>
              <a:buSzPts val="5500"/>
              <a:buFontTx/>
              <a:defRPr b="1" sz="5500"/>
            </a:lvl2pPr>
            <a:lvl3pPr indent="-658176">
              <a:lnSpc>
                <a:spcPct val="100000"/>
              </a:lnSpc>
              <a:spcBef>
                <a:spcPts val="0"/>
              </a:spcBef>
              <a:buClrTx/>
              <a:buSzPts val="5500"/>
              <a:buFontTx/>
              <a:defRPr b="1" sz="5500"/>
            </a:lvl3pPr>
            <a:lvl4pPr indent="-658176">
              <a:lnSpc>
                <a:spcPct val="100000"/>
              </a:lnSpc>
              <a:spcBef>
                <a:spcPts val="0"/>
              </a:spcBef>
              <a:buClrTx/>
              <a:buSzPts val="5500"/>
              <a:buFontTx/>
              <a:defRPr b="1" sz="5500"/>
            </a:lvl4pPr>
            <a:lvl5pPr indent="-658176">
              <a:lnSpc>
                <a:spcPct val="100000"/>
              </a:lnSpc>
              <a:spcBef>
                <a:spcPts val="0"/>
              </a:spcBef>
              <a:buClrTx/>
              <a:buSzPts val="5500"/>
              <a:buFontTx/>
              <a:defRPr b="1" sz="5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Google Shape;35;p7"/>
          <p:cNvSpPr txBox="1"/>
          <p:nvPr>
            <p:ph type="body" sz="half" idx="21"/>
          </p:nvPr>
        </p:nvSpPr>
        <p:spPr>
          <a:xfrm>
            <a:off x="1206500" y="4248503"/>
            <a:ext cx="9779000" cy="825663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2" name="Google Shape;36;p7"/>
          <p:cNvSpPr/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Title Text"/>
          <p:cNvSpPr txBox="1"/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/>
          <p:nvPr>
            <p:ph type="title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b="0" sz="11600"/>
            </a:lvl1pPr>
          </a:lstStyle>
          <a:p>
            <a:pPr/>
            <a:r>
              <a:t>Title Text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Text"/>
          <p:cNvSpPr txBox="1"/>
          <p:nvPr>
            <p:ph type="title"/>
          </p:nvPr>
        </p:nvSpPr>
        <p:spPr>
          <a:xfrm>
            <a:off x="1206500" y="1079500"/>
            <a:ext cx="21971000" cy="143495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0" name="Body Level One…"/>
          <p:cNvSpPr txBox="1"/>
          <p:nvPr>
            <p:ph type="body" sz="quarter" idx="1"/>
          </p:nvPr>
        </p:nvSpPr>
        <p:spPr>
          <a:xfrm>
            <a:off x="1206500" y="2372960"/>
            <a:ext cx="21971000" cy="934782"/>
          </a:xfrm>
          <a:prstGeom prst="rect">
            <a:avLst/>
          </a:prstGeom>
        </p:spPr>
        <p:txBody>
          <a:bodyPr lIns="45699" tIns="45699" rIns="45699" bIns="45699"/>
          <a:lstStyle>
            <a:lvl1pPr marL="228600" inden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5500"/>
            </a:lvl1pPr>
            <a:lvl2pPr indent="-658176">
              <a:lnSpc>
                <a:spcPct val="100000"/>
              </a:lnSpc>
              <a:spcBef>
                <a:spcPts val="0"/>
              </a:spcBef>
              <a:buClrTx/>
              <a:buSzPts val="5500"/>
              <a:buFontTx/>
              <a:defRPr b="1" sz="5500"/>
            </a:lvl2pPr>
            <a:lvl3pPr indent="-658176">
              <a:lnSpc>
                <a:spcPct val="100000"/>
              </a:lnSpc>
              <a:spcBef>
                <a:spcPts val="0"/>
              </a:spcBef>
              <a:buClrTx/>
              <a:buSzPts val="5500"/>
              <a:buFontTx/>
              <a:defRPr b="1" sz="5500"/>
            </a:lvl3pPr>
            <a:lvl4pPr indent="-658176">
              <a:lnSpc>
                <a:spcPct val="100000"/>
              </a:lnSpc>
              <a:spcBef>
                <a:spcPts val="0"/>
              </a:spcBef>
              <a:buClrTx/>
              <a:buSzPts val="5500"/>
              <a:buFontTx/>
              <a:defRPr b="1" sz="5500"/>
            </a:lvl4pPr>
            <a:lvl5pPr indent="-658176">
              <a:lnSpc>
                <a:spcPct val="100000"/>
              </a:lnSpc>
              <a:spcBef>
                <a:spcPts val="0"/>
              </a:spcBef>
              <a:buClrTx/>
              <a:buSzPts val="5500"/>
              <a:buFontTx/>
              <a:defRPr b="1" sz="5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/>
          <p:nvPr>
            <p:ph type="title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9" name="Body Level One…"/>
          <p:cNvSpPr txBox="1"/>
          <p:nvPr>
            <p:ph type="body" sz="quarter" idx="1"/>
          </p:nvPr>
        </p:nvSpPr>
        <p:spPr>
          <a:xfrm>
            <a:off x="1206500" y="2372960"/>
            <a:ext cx="21971000" cy="934782"/>
          </a:xfrm>
          <a:prstGeom prst="rect">
            <a:avLst/>
          </a:prstGeom>
        </p:spPr>
        <p:txBody>
          <a:bodyPr lIns="45699" tIns="45699" rIns="45699" bIns="45699"/>
          <a:lstStyle>
            <a:lvl1pPr marL="228600" inden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5500"/>
            </a:lvl1pPr>
            <a:lvl2pPr indent="-658176">
              <a:lnSpc>
                <a:spcPct val="100000"/>
              </a:lnSpc>
              <a:spcBef>
                <a:spcPts val="0"/>
              </a:spcBef>
              <a:buClrTx/>
              <a:buSzPts val="5500"/>
              <a:buFontTx/>
              <a:defRPr b="1" sz="5500"/>
            </a:lvl2pPr>
            <a:lvl3pPr indent="-658176">
              <a:lnSpc>
                <a:spcPct val="100000"/>
              </a:lnSpc>
              <a:spcBef>
                <a:spcPts val="0"/>
              </a:spcBef>
              <a:buClrTx/>
              <a:buSzPts val="5500"/>
              <a:buFontTx/>
              <a:defRPr b="1" sz="5500"/>
            </a:lvl3pPr>
            <a:lvl4pPr indent="-658176">
              <a:lnSpc>
                <a:spcPct val="100000"/>
              </a:lnSpc>
              <a:spcBef>
                <a:spcPts val="0"/>
              </a:spcBef>
              <a:buClrTx/>
              <a:buSzPts val="5500"/>
              <a:buFontTx/>
              <a:defRPr b="1" sz="5500"/>
            </a:lvl4pPr>
            <a:lvl5pPr indent="-658176">
              <a:lnSpc>
                <a:spcPct val="100000"/>
              </a:lnSpc>
              <a:spcBef>
                <a:spcPts val="0"/>
              </a:spcBef>
              <a:buClrTx/>
              <a:buSzPts val="5500"/>
              <a:buFontTx/>
              <a:defRPr b="1" sz="5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Google Shape;49;p10"/>
          <p:cNvSpPr txBox="1"/>
          <p:nvPr>
            <p:ph type="body" idx="21"/>
          </p:nvPr>
        </p:nvSpPr>
        <p:spPr>
          <a:xfrm>
            <a:off x="1206500" y="4248503"/>
            <a:ext cx="21971000" cy="8256015"/>
          </a:xfrm>
          <a:prstGeom prst="rect">
            <a:avLst/>
          </a:prstGeom>
        </p:spPr>
        <p:txBody>
          <a:bodyPr/>
          <a:lstStyle/>
          <a:p>
            <a:pPr marL="228600" indent="0">
              <a:lnSpc>
                <a:spcPct val="100000"/>
              </a:lnSpc>
              <a:spcBef>
                <a:spcPts val="1800"/>
              </a:spcBef>
              <a:buClrTx/>
              <a:buSzTx/>
              <a:buFontTx/>
              <a:buNone/>
              <a:defRPr sz="5500"/>
            </a:pP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1219200" y="549275"/>
            <a:ext cx="21945600" cy="3699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5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5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5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5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5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5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5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5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5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titleStyle>
    <p:bodyStyle>
      <a:lvl1pPr marL="457200" marR="0" indent="-369188" algn="l" defTabSz="914400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0000"/>
        </a:buClr>
        <a:buSzPts val="4800"/>
        <a:buFont typeface="Helvetica Neue"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914400" marR="0" indent="-369188" algn="l" defTabSz="914400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0000"/>
        </a:buClr>
        <a:buSzPts val="4800"/>
        <a:buFont typeface="Helvetica Neue"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71600" marR="0" indent="-369188" algn="l" defTabSz="914400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0000"/>
        </a:buClr>
        <a:buSzPts val="4800"/>
        <a:buFont typeface="Helvetica Neue"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828800" marR="0" indent="-369188" algn="l" defTabSz="914400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0000"/>
        </a:buClr>
        <a:buSzPts val="4800"/>
        <a:buFont typeface="Helvetica Neue"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86000" marR="0" indent="-369189" algn="l" defTabSz="914400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0000"/>
        </a:buClr>
        <a:buSzPts val="4800"/>
        <a:buFont typeface="Helvetica Neue"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743200" marR="0" indent="-369189" algn="l" defTabSz="914400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0000"/>
        </a:buClr>
        <a:buSzPts val="4800"/>
        <a:buFont typeface="Helvetica Neue"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00400" marR="0" indent="-369189" algn="l" defTabSz="914400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0000"/>
        </a:buClr>
        <a:buSzPts val="4800"/>
        <a:buFont typeface="Helvetica Neue"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657600" marR="0" indent="-369189" algn="l" defTabSz="914400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0000"/>
        </a:buClr>
        <a:buSzPts val="4800"/>
        <a:buFont typeface="Helvetica Neue"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14800" marR="0" indent="-369189" algn="l" defTabSz="914400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0000"/>
        </a:buClr>
        <a:buSzPts val="4800"/>
        <a:buFont typeface="Helvetica Neue"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7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8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3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76;p17" descr="Google Shape;76;p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48491" y="40344"/>
            <a:ext cx="25480985" cy="136353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44;p27"/>
          <p:cNvSpPr txBox="1"/>
          <p:nvPr>
            <p:ph type="title"/>
          </p:nvPr>
        </p:nvSpPr>
        <p:spPr>
          <a:xfrm>
            <a:off x="2770488" y="1077359"/>
            <a:ext cx="21971002" cy="1433166"/>
          </a:xfrm>
          <a:prstGeom prst="rect">
            <a:avLst/>
          </a:prstGeom>
        </p:spPr>
        <p:txBody>
          <a:bodyPr/>
          <a:lstStyle/>
          <a:p>
            <a:pPr/>
            <a:r>
              <a:t>PREDICTIVE ANALYTICS MODELS </a:t>
            </a:r>
          </a:p>
        </p:txBody>
      </p:sp>
      <p:pic>
        <p:nvPicPr>
          <p:cNvPr id="185" name="Google Shape;145;p27" descr="Google Shape;145;p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8772" y="4655475"/>
            <a:ext cx="9601201" cy="5740403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Google Shape;146;p27"/>
          <p:cNvSpPr txBox="1"/>
          <p:nvPr/>
        </p:nvSpPr>
        <p:spPr>
          <a:xfrm>
            <a:off x="3502214" y="11095708"/>
            <a:ext cx="5554317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5300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Clustering Model</a:t>
            </a:r>
          </a:p>
        </p:txBody>
      </p:sp>
      <p:pic>
        <p:nvPicPr>
          <p:cNvPr id="187" name="Google Shape;147;p27" descr="Google Shape;147;p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554570" y="4205116"/>
            <a:ext cx="7820923" cy="6401806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Google Shape;148;p27"/>
          <p:cNvSpPr txBox="1"/>
          <p:nvPr/>
        </p:nvSpPr>
        <p:spPr>
          <a:xfrm>
            <a:off x="16298363" y="11293799"/>
            <a:ext cx="4807269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5300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Forecast Model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53;p28"/>
          <p:cNvSpPr txBox="1"/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1" name="Google Shape;154;p28"/>
          <p:cNvSpPr txBox="1"/>
          <p:nvPr>
            <p:ph type="body" sz="quarter" idx="1"/>
          </p:nvPr>
        </p:nvSpPr>
        <p:spPr>
          <a:xfrm>
            <a:off x="1206500" y="2372960"/>
            <a:ext cx="21971000" cy="934780"/>
          </a:xfrm>
          <a:prstGeom prst="rect">
            <a:avLst/>
          </a:prstGeom>
        </p:spPr>
        <p:txBody>
          <a:bodyPr/>
          <a:lstStyle/>
          <a:p>
            <a:pPr marL="0"/>
          </a:p>
        </p:txBody>
      </p:sp>
      <p:sp>
        <p:nvSpPr>
          <p:cNvPr id="192" name="Google Shape;155;p28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234695" indent="140208">
              <a:spcBef>
                <a:spcPts val="0"/>
              </a:spcBef>
              <a:buSzTx/>
              <a:buNone/>
            </a:pPr>
          </a:p>
        </p:txBody>
      </p:sp>
      <p:pic>
        <p:nvPicPr>
          <p:cNvPr id="193" name="Google Shape;156;p28" descr="Google Shape;156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87383" y="-61716"/>
            <a:ext cx="24934520" cy="13839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Google Shape;157;p28" descr="Google Shape;157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8524" y="8461095"/>
            <a:ext cx="6950899" cy="4332078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Google Shape;158;p28"/>
          <p:cNvSpPr txBox="1"/>
          <p:nvPr/>
        </p:nvSpPr>
        <p:spPr>
          <a:xfrm>
            <a:off x="14409813" y="5761383"/>
            <a:ext cx="7684172" cy="1197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An unsupervised algorithm for clustering that partitions observations into k clusters based on the nearest mean, iteratively refining cluster centroids.</a:t>
            </a:r>
          </a:p>
        </p:txBody>
      </p:sp>
      <p:sp>
        <p:nvSpPr>
          <p:cNvPr id="196" name="Google Shape;159;p28"/>
          <p:cNvSpPr txBox="1"/>
          <p:nvPr/>
        </p:nvSpPr>
        <p:spPr>
          <a:xfrm>
            <a:off x="14409813" y="8888741"/>
            <a:ext cx="7684172" cy="1197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 forecasting tool by Facebook optimized for time series with seasonal patterns, handling trends and holiday effects through model components.</a:t>
            </a:r>
          </a:p>
        </p:txBody>
      </p:sp>
      <p:sp>
        <p:nvSpPr>
          <p:cNvPr id="197" name="Google Shape;160;p28"/>
          <p:cNvSpPr txBox="1"/>
          <p:nvPr/>
        </p:nvSpPr>
        <p:spPr>
          <a:xfrm>
            <a:off x="14765266" y="12016096"/>
            <a:ext cx="7684170" cy="1566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 deep learning algorithm tailored for visual data, using convolution operations to automatically learn and extract features from images for tasks like recognition and analysis.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65;p29"/>
          <p:cNvSpPr txBox="1"/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0" name="Google Shape;166;p29"/>
          <p:cNvSpPr txBox="1"/>
          <p:nvPr>
            <p:ph type="body" sz="quarter" idx="1"/>
          </p:nvPr>
        </p:nvSpPr>
        <p:spPr>
          <a:xfrm>
            <a:off x="1206500" y="2372960"/>
            <a:ext cx="21971000" cy="934780"/>
          </a:xfrm>
          <a:prstGeom prst="rect">
            <a:avLst/>
          </a:prstGeom>
        </p:spPr>
        <p:txBody>
          <a:bodyPr/>
          <a:lstStyle/>
          <a:p>
            <a:pPr marL="0"/>
          </a:p>
        </p:txBody>
      </p:sp>
      <p:sp>
        <p:nvSpPr>
          <p:cNvPr id="201" name="Google Shape;167;p29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234695" indent="140208">
              <a:spcBef>
                <a:spcPts val="0"/>
              </a:spcBef>
              <a:buSzTx/>
              <a:buNone/>
            </a:pPr>
          </a:p>
        </p:txBody>
      </p:sp>
      <p:pic>
        <p:nvPicPr>
          <p:cNvPr id="202" name="Google Shape;168;p29" descr="Google Shape;168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23" y="71738"/>
            <a:ext cx="24646822" cy="134590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173;p30"/>
          <p:cNvSpPr txBox="1"/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5" name="Google Shape;174;p30"/>
          <p:cNvSpPr txBox="1"/>
          <p:nvPr>
            <p:ph type="body" sz="quarter" idx="1"/>
          </p:nvPr>
        </p:nvSpPr>
        <p:spPr>
          <a:xfrm>
            <a:off x="1206500" y="2372960"/>
            <a:ext cx="21971000" cy="934780"/>
          </a:xfrm>
          <a:prstGeom prst="rect">
            <a:avLst/>
          </a:prstGeom>
        </p:spPr>
        <p:txBody>
          <a:bodyPr/>
          <a:lstStyle/>
          <a:p>
            <a:pPr marL="0"/>
          </a:p>
        </p:txBody>
      </p:sp>
      <p:sp>
        <p:nvSpPr>
          <p:cNvPr id="206" name="Google Shape;175;p30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234695" indent="140208">
              <a:spcBef>
                <a:spcPts val="0"/>
              </a:spcBef>
              <a:buSzTx/>
              <a:buNone/>
            </a:pPr>
          </a:p>
        </p:txBody>
      </p:sp>
      <p:pic>
        <p:nvPicPr>
          <p:cNvPr id="207" name="Google Shape;176;p30" descr="Google Shape;176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0" y="162841"/>
            <a:ext cx="24483869" cy="136572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181;p31" descr="Google Shape;181;p3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0983" y="-2066703"/>
            <a:ext cx="22462034" cy="12634895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Google Shape;182;p31"/>
          <p:cNvSpPr txBox="1"/>
          <p:nvPr>
            <p:ph type="title"/>
          </p:nvPr>
        </p:nvSpPr>
        <p:spPr>
          <a:xfrm>
            <a:off x="7249645" y="10965104"/>
            <a:ext cx="26638806" cy="3955486"/>
          </a:xfrm>
          <a:prstGeom prst="rect">
            <a:avLst/>
          </a:prstGeom>
        </p:spPr>
        <p:txBody>
          <a:bodyPr/>
          <a:lstStyle>
            <a:lvl1pPr>
              <a:defRPr sz="15000">
                <a:solidFill>
                  <a:srgbClr val="FFFFFF"/>
                </a:solidFill>
              </a:defRPr>
            </a:lvl1pPr>
          </a:lstStyle>
          <a:p>
            <a:pPr/>
            <a:r>
              <a:t>THANK YOU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81;p18" descr="Google Shape;81;p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8470" y="-166056"/>
            <a:ext cx="25389984" cy="140481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94;p20"/>
          <p:cNvSpPr txBox="1"/>
          <p:nvPr>
            <p:ph type="title"/>
          </p:nvPr>
        </p:nvSpPr>
        <p:spPr>
          <a:xfrm>
            <a:off x="1206499" y="1079499"/>
            <a:ext cx="21971102" cy="1433102"/>
          </a:xfrm>
          <a:prstGeom prst="rect">
            <a:avLst/>
          </a:prstGeom>
        </p:spPr>
        <p:txBody>
          <a:bodyPr/>
          <a:lstStyle>
            <a:lvl1pPr indent="457200" algn="ctr"/>
          </a:lstStyle>
          <a:p>
            <a:pPr/>
            <a:r>
              <a:t>MOTIVATION </a:t>
            </a:r>
          </a:p>
        </p:txBody>
      </p:sp>
      <p:sp>
        <p:nvSpPr>
          <p:cNvPr id="156" name="Google Shape;95;p20"/>
          <p:cNvSpPr txBox="1"/>
          <p:nvPr>
            <p:ph type="body" sz="quarter" idx="1"/>
          </p:nvPr>
        </p:nvSpPr>
        <p:spPr>
          <a:xfrm>
            <a:off x="1206499" y="2372960"/>
            <a:ext cx="21971102" cy="934801"/>
          </a:xfrm>
          <a:prstGeom prst="rect">
            <a:avLst/>
          </a:prstGeom>
        </p:spPr>
        <p:txBody>
          <a:bodyPr/>
          <a:lstStyle/>
          <a:p>
            <a:pPr marL="0"/>
          </a:p>
        </p:txBody>
      </p:sp>
      <p:sp>
        <p:nvSpPr>
          <p:cNvPr id="157" name="Google Shape;96;p20"/>
          <p:cNvSpPr txBox="1"/>
          <p:nvPr>
            <p:ph type="body" idx="21"/>
          </p:nvPr>
        </p:nvSpPr>
        <p:spPr>
          <a:xfrm>
            <a:off x="1206500" y="4248500"/>
            <a:ext cx="10950300" cy="8256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indent="-358644">
              <a:lnSpc>
                <a:spcPct val="92000"/>
              </a:lnSpc>
              <a:spcBef>
                <a:spcPts val="0"/>
              </a:spcBef>
              <a:buSzPct val="46124"/>
              <a:buFont typeface="Times New Roman"/>
              <a:buChar char="➔"/>
              <a:defRPr sz="4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Evolution</a:t>
            </a:r>
            <a:r>
              <a:rPr>
                <a:solidFill>
                  <a:srgbClr val="000000"/>
                </a:solidFill>
              </a:rPr>
              <a:t> is not a linear process that starts with more “</a:t>
            </a:r>
            <a:r>
              <a:t>primitive</a:t>
            </a:r>
            <a:r>
              <a:rPr>
                <a:solidFill>
                  <a:srgbClr val="000000"/>
                </a:solidFill>
              </a:rPr>
              <a:t>” looking organisms we can observe today, and ends in mankind. </a:t>
            </a:r>
          </a:p>
          <a:p>
            <a:pPr indent="-358644">
              <a:lnSpc>
                <a:spcPct val="92000"/>
              </a:lnSpc>
              <a:spcBef>
                <a:spcPts val="0"/>
              </a:spcBef>
              <a:buSzPct val="46124"/>
              <a:buFont typeface="Times New Roman"/>
              <a:buChar char="➔"/>
              <a:defRPr sz="4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Cladogenetic events</a:t>
            </a:r>
            <a:r>
              <a:rPr>
                <a:solidFill>
                  <a:srgbClr val="000000"/>
                </a:solidFill>
              </a:rPr>
              <a:t> are the moments in time during which one species “splits” into two species – these events are also known as speciation events.</a:t>
            </a:r>
          </a:p>
          <a:p>
            <a:pPr indent="-358644">
              <a:lnSpc>
                <a:spcPct val="92000"/>
              </a:lnSpc>
              <a:spcBef>
                <a:spcPts val="0"/>
              </a:spcBef>
              <a:buSzPct val="46124"/>
              <a:buFont typeface="Times New Roman"/>
              <a:buChar char="➔"/>
              <a:defRPr sz="4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This idea of universal relatedness, also known as </a:t>
            </a:r>
            <a:r>
              <a:rPr>
                <a:solidFill>
                  <a:srgbClr val="FF0000"/>
                </a:solidFill>
              </a:rPr>
              <a:t>common descen</a:t>
            </a:r>
            <a:r>
              <a:t>t, was proposed by none other than Charles Darwin himself in On the origin of species</a:t>
            </a:r>
          </a:p>
        </p:txBody>
      </p:sp>
      <p:pic>
        <p:nvPicPr>
          <p:cNvPr id="158" name="Google Shape;97;p20" descr="Google Shape;97;p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41499" y="4141597"/>
            <a:ext cx="11994475" cy="8362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02;p21"/>
          <p:cNvSpPr txBox="1"/>
          <p:nvPr>
            <p:ph type="title"/>
          </p:nvPr>
        </p:nvSpPr>
        <p:spPr>
          <a:xfrm>
            <a:off x="12225508" y="700350"/>
            <a:ext cx="21971002" cy="1774825"/>
          </a:xfrm>
          <a:prstGeom prst="rect">
            <a:avLst/>
          </a:prstGeom>
        </p:spPr>
        <p:txBody>
          <a:bodyPr/>
          <a:lstStyle/>
          <a:p>
            <a:pPr>
              <a:defRPr sz="5500">
                <a:latin typeface="Palatino"/>
                <a:ea typeface="Palatino"/>
                <a:cs typeface="Palatino"/>
                <a:sym typeface="Palatino"/>
              </a:defRPr>
            </a:pPr>
            <a:r>
              <a:t>Role of Predictive </a:t>
            </a:r>
          </a:p>
          <a:p>
            <a:pPr>
              <a:defRPr sz="5500">
                <a:latin typeface="Palatino"/>
                <a:ea typeface="Palatino"/>
                <a:cs typeface="Palatino"/>
                <a:sym typeface="Palatino"/>
              </a:defRPr>
            </a:pPr>
            <a:r>
              <a:t>Modeling as an anticipating tool </a:t>
            </a:r>
          </a:p>
        </p:txBody>
      </p:sp>
      <p:sp>
        <p:nvSpPr>
          <p:cNvPr id="161" name="Google Shape;103;p21"/>
          <p:cNvSpPr txBox="1"/>
          <p:nvPr>
            <p:ph type="body" sz="half" idx="1"/>
          </p:nvPr>
        </p:nvSpPr>
        <p:spPr>
          <a:xfrm>
            <a:off x="12486172" y="3417199"/>
            <a:ext cx="11248296" cy="8256015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0" defTabSz="896111">
              <a:lnSpc>
                <a:spcPct val="90000"/>
              </a:lnSpc>
              <a:defRPr b="0" sz="4214">
                <a:latin typeface="Libre Baskerville"/>
                <a:ea typeface="Libre Baskerville"/>
                <a:cs typeface="Libre Baskerville"/>
                <a:sym typeface="Libre Baskerville"/>
              </a:defRPr>
            </a:pPr>
            <a:r>
              <a:t>E . Sue Savage-Rumbaugh, Jeannine Murphy, Rose A. Sevick, Karen E. Brakke, Shelly L. Williams, Duane M. Rumbaugh , "Language Comprehension in Ape and Child" emphasises the overlooked aspect of comprehension in  language development. </a:t>
            </a:r>
            <a:endParaRPr sz="4704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defTabSz="896111">
              <a:lnSpc>
                <a:spcPct val="90000"/>
              </a:lnSpc>
              <a:spcBef>
                <a:spcPts val="4100"/>
              </a:spcBef>
              <a:defRPr b="0" sz="4214">
                <a:latin typeface="Libre Baskerville"/>
                <a:ea typeface="Libre Baskerville"/>
                <a:cs typeface="Libre Baskerville"/>
                <a:sym typeface="Libre Baskerville"/>
              </a:defRPr>
            </a:pPr>
            <a:r>
              <a:t>Results show that the physical adaptation  enabled the evolution of a speech-like  mode of communication in hominids. To make these results more accurate, a number of such experiments can be conducted and the data can be used in an organized way by employing predictive modelling.</a:t>
            </a:r>
          </a:p>
        </p:txBody>
      </p:sp>
      <p:pic>
        <p:nvPicPr>
          <p:cNvPr id="162" name="Google Shape;104;p21" descr="Google Shape;104;p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8149" y="298336"/>
            <a:ext cx="11756150" cy="131193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09;p22"/>
          <p:cNvSpPr txBox="1"/>
          <p:nvPr>
            <p:ph type="title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Factors favouring our research </a:t>
            </a:r>
          </a:p>
        </p:txBody>
      </p:sp>
      <p:sp>
        <p:nvSpPr>
          <p:cNvPr id="165" name="Google Shape;110;p22"/>
          <p:cNvSpPr txBox="1"/>
          <p:nvPr>
            <p:ph type="body" sz="half" idx="1"/>
          </p:nvPr>
        </p:nvSpPr>
        <p:spPr>
          <a:xfrm>
            <a:off x="1893706" y="3061747"/>
            <a:ext cx="21971002" cy="5990935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>
              <a:lnSpc>
                <a:spcPct val="90000"/>
              </a:lnSpc>
              <a:buClr>
                <a:srgbClr val="000000"/>
              </a:buClr>
              <a:buSzPts val="4800"/>
              <a:buFont typeface="Helvetica Neue"/>
              <a:buChar char="•"/>
              <a:defRPr b="0" sz="4800"/>
            </a:pPr>
            <a:r>
              <a:t>Availability of Large Dataset </a:t>
            </a:r>
          </a:p>
          <a:p>
            <a:pPr marL="609600" indent="-609600">
              <a:lnSpc>
                <a:spcPct val="90000"/>
              </a:lnSpc>
              <a:spcBef>
                <a:spcPts val="4500"/>
              </a:spcBef>
              <a:buClr>
                <a:srgbClr val="000000"/>
              </a:buClr>
              <a:buSzPts val="4800"/>
              <a:buFont typeface="Helvetica Neue"/>
              <a:buChar char="•"/>
              <a:defRPr b="0" sz="4800"/>
            </a:pPr>
            <a:r>
              <a:t>Improved Algorithms and Machine Learning techniques </a:t>
            </a:r>
          </a:p>
          <a:p>
            <a:pPr marL="609600" indent="-609600">
              <a:lnSpc>
                <a:spcPct val="90000"/>
              </a:lnSpc>
              <a:spcBef>
                <a:spcPts val="4500"/>
              </a:spcBef>
              <a:buClr>
                <a:srgbClr val="000000"/>
              </a:buClr>
              <a:buSzPts val="4800"/>
              <a:buFont typeface="Helvetica Neue"/>
              <a:buChar char="•"/>
              <a:defRPr b="0" sz="4800"/>
            </a:pPr>
            <a:r>
              <a:t>Natural Language Processing </a:t>
            </a:r>
          </a:p>
          <a:p>
            <a:pPr marL="609600" indent="-609600">
              <a:lnSpc>
                <a:spcPct val="90000"/>
              </a:lnSpc>
              <a:spcBef>
                <a:spcPts val="4500"/>
              </a:spcBef>
              <a:buClr>
                <a:srgbClr val="000000"/>
              </a:buClr>
              <a:buSzPts val="4800"/>
              <a:buFont typeface="Helvetica Neue"/>
              <a:buChar char="•"/>
              <a:defRPr b="0" sz="4800"/>
            </a:pPr>
            <a:r>
              <a:t>Historical Evidences </a:t>
            </a:r>
          </a:p>
          <a:p>
            <a:pPr marL="609600" indent="-609600">
              <a:lnSpc>
                <a:spcPct val="90000"/>
              </a:lnSpc>
              <a:spcBef>
                <a:spcPts val="4500"/>
              </a:spcBef>
              <a:buClr>
                <a:srgbClr val="000000"/>
              </a:buClr>
              <a:buSzPts val="4800"/>
              <a:buFont typeface="Helvetica Neue"/>
              <a:buChar char="•"/>
              <a:defRPr b="0" sz="4800"/>
            </a:pPr>
            <a:r>
              <a:t>Genetical Neuroscience Research </a:t>
            </a:r>
          </a:p>
        </p:txBody>
      </p:sp>
      <p:pic>
        <p:nvPicPr>
          <p:cNvPr id="166" name="Google Shape;111;p22" descr="Google Shape;111;p2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89272" y="7536598"/>
            <a:ext cx="10160002" cy="5080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16;p23"/>
          <p:cNvSpPr txBox="1"/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/>
          <a:p>
            <a:pPr/>
            <a:r>
              <a:t>How does predictive modeling works ? </a:t>
            </a:r>
          </a:p>
        </p:txBody>
      </p:sp>
      <p:pic>
        <p:nvPicPr>
          <p:cNvPr id="169" name="Google Shape;117;p23" descr="Google Shape;117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06814" y="3878052"/>
            <a:ext cx="15098995" cy="93780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22;p24"/>
          <p:cNvSpPr txBox="1"/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2" name="Google Shape;123;p24"/>
          <p:cNvSpPr txBox="1"/>
          <p:nvPr>
            <p:ph type="body" sz="quarter" idx="1"/>
          </p:nvPr>
        </p:nvSpPr>
        <p:spPr>
          <a:xfrm>
            <a:off x="1206500" y="2372960"/>
            <a:ext cx="21971000" cy="934780"/>
          </a:xfrm>
          <a:prstGeom prst="rect">
            <a:avLst/>
          </a:prstGeom>
        </p:spPr>
        <p:txBody>
          <a:bodyPr/>
          <a:lstStyle/>
          <a:p>
            <a:pPr marL="0"/>
          </a:p>
        </p:txBody>
      </p:sp>
      <p:sp>
        <p:nvSpPr>
          <p:cNvPr id="173" name="Google Shape;124;p24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234695" indent="140208">
              <a:spcBef>
                <a:spcPts val="0"/>
              </a:spcBef>
              <a:buSzTx/>
              <a:buNone/>
            </a:pPr>
          </a:p>
        </p:txBody>
      </p:sp>
      <p:pic>
        <p:nvPicPr>
          <p:cNvPr id="174" name="Google Shape;125;p24" descr="Google Shape;125;p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515" y="67702"/>
            <a:ext cx="24249007" cy="135805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30;p25"/>
          <p:cNvSpPr txBox="1"/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7" name="Google Shape;131;p25"/>
          <p:cNvSpPr txBox="1"/>
          <p:nvPr>
            <p:ph type="body" idx="1"/>
          </p:nvPr>
        </p:nvSpPr>
        <p:spPr>
          <a:xfrm>
            <a:off x="1206500" y="4248503"/>
            <a:ext cx="21971000" cy="8256015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234695" indent="140208">
              <a:lnSpc>
                <a:spcPct val="90000"/>
              </a:lnSpc>
            </a:pPr>
          </a:p>
        </p:txBody>
      </p:sp>
      <p:pic>
        <p:nvPicPr>
          <p:cNvPr id="178" name="Google Shape;132;p25" descr="Google Shape;132;p2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857" y="418574"/>
            <a:ext cx="23850067" cy="13567081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Google Shape;133;p25"/>
          <p:cNvSpPr txBox="1"/>
          <p:nvPr/>
        </p:nvSpPr>
        <p:spPr>
          <a:xfrm>
            <a:off x="13163736" y="5556860"/>
            <a:ext cx="3554184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35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pPr>
            <a:r>
              <a:t>Training Data and </a:t>
            </a:r>
          </a:p>
          <a:p>
            <a:pPr algn="ctr">
              <a:defRPr sz="35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pPr>
            <a:r>
              <a:t>Testing Data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38;p26"/>
          <p:cNvSpPr txBox="1"/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PREDICTIVE MODELING - OUTLINE </a:t>
            </a:r>
          </a:p>
        </p:txBody>
      </p:sp>
      <p:pic>
        <p:nvPicPr>
          <p:cNvPr id="182" name="Google Shape;139;p26" descr="Google Shape;139;p2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22537" y="3499708"/>
            <a:ext cx="13004804" cy="97536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